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01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19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6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07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59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1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3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75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98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2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47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7435-6633-40E0-994A-D570138A2B91}" type="datetimeFigureOut">
              <a:rPr lang="hr-HR" smtClean="0"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2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0FDD149-B589-4A1F-9224-629112136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2312"/>
            <a:ext cx="10320854" cy="6813376"/>
          </a:xfrm>
        </p:spPr>
      </p:pic>
    </p:spTree>
    <p:extLst>
      <p:ext uri="{BB962C8B-B14F-4D97-AF65-F5344CB8AC3E}">
        <p14:creationId xmlns:p14="http://schemas.microsoft.com/office/powerpoint/2010/main" val="340820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17CC26F-84C9-4722-8193-8834A02A2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0"/>
            <a:ext cx="13144592" cy="6879003"/>
          </a:xfrm>
        </p:spPr>
      </p:pic>
    </p:spTree>
    <p:extLst>
      <p:ext uri="{BB962C8B-B14F-4D97-AF65-F5344CB8AC3E}">
        <p14:creationId xmlns:p14="http://schemas.microsoft.com/office/powerpoint/2010/main" val="207397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Eva\Desktop\shutterstock_286689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856" y="-315416"/>
            <a:ext cx="131852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8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DB0FF8-4345-4503-9293-16D395C8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7BCE452-BC10-45AF-98E6-AFD943CE3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104" y="-10211"/>
            <a:ext cx="16459200" cy="6858000"/>
          </a:xfrm>
        </p:spPr>
      </p:pic>
    </p:spTree>
    <p:extLst>
      <p:ext uri="{BB962C8B-B14F-4D97-AF65-F5344CB8AC3E}">
        <p14:creationId xmlns:p14="http://schemas.microsoft.com/office/powerpoint/2010/main" val="261065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Eva\Desktop\Mountain-Sea-Sky-Desktop-Wallpaper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394" y="-243408"/>
            <a:ext cx="1262864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I.C.4Ever</cp:lastModifiedBy>
  <cp:revision>5</cp:revision>
  <dcterms:created xsi:type="dcterms:W3CDTF">2018-07-12T15:10:26Z</dcterms:created>
  <dcterms:modified xsi:type="dcterms:W3CDTF">2018-11-29T07:55:12Z</dcterms:modified>
</cp:coreProperties>
</file>